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1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3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9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2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5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3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5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3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67D5-1551-4AF8-A833-507EB63EE126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4360-5AE0-421F-B223-7C17FF95F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БРОШЕННЫЕ УЧАСТКИ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827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76" y="1142075"/>
            <a:ext cx="6030447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7382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ОБЬЯВЛЕНИЕ В ГАЗЕТУ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b="1" dirty="0" smtClean="0"/>
              <a:t>ПУНКТ 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7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56" y="-3354730"/>
            <a:ext cx="7561905" cy="107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47" y="-221672"/>
            <a:ext cx="8560771" cy="73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3346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АКТ ОБСЛЕДОВАНИЯ УЧАСТКА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17818"/>
            <a:ext cx="9144000" cy="123998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ПУНКТ 7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0769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491914"/>
            <a:ext cx="6096000" cy="56441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осмотра земельного участка №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522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«20» августа 2011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город Артем Приморского края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Мы, нижеподписавшиеся, составили настоящий акт осмотра земельного участка № 522, расположенного в Садоводческом некоммерческом товариществе «Искра-1» (город Артем, урочище Соловей ключ) о нижеследующем: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«20» августа 2011 года был осмотрен земельный участок, расположенный по адресу: город Артем, урочище Соловей Ключ, участок № 522, кадастровый номер: 25:27:010013:521. В ходе осмотра выявлено, что участок зарос травой, длительное время не возделывался, следов обработки не обнаружено, садовые посадки, сельскохозяйственные культуры на участке не обнаружены.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Товарищества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Казначей Товарищества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Уполномоченный   Владелец участка № 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участка № 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участка № 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участка № ________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1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491914"/>
            <a:ext cx="6096000" cy="56294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осмотра земельного участка № 12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«__» _____ 20__ года		город Артем Приморского края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Мы, нижеподписавшиеся, составили настоящий акт осмотра земельного участка   № 12  , расположенного в Садоводческом некоммерческом товариществе «Искра-1» (город Артем, урочище Соловей ключ) о нижеследующем: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«__ » _____  20__ года был осмотрен земельный участок, расположенный по адресу: город Артем, урочище Соловей Ключ, участок № 12, кадастровый номер:25:27:010013:435. В ходе осмотра выявлено, что участок зарос травой, длительное время не возделывался, следов обработки не обнаружено, садовые посадки, сельскохозяйственные культуры на участке не обнаружены.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Товарищества      Морозов С.Б.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Казначей Товарищества 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Уполномоченный Никитина Л.Л.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участка № 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участка № ___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3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6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7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1025237"/>
          </a:xfrm>
        </p:spPr>
        <p:txBody>
          <a:bodyPr/>
          <a:lstStyle/>
          <a:p>
            <a:r>
              <a:rPr lang="ru-RU" dirty="0" smtClean="0"/>
              <a:t>Перечень мероприятий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1233055"/>
            <a:ext cx="9144000" cy="534785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1 Выписка ЕГРН</a:t>
            </a:r>
          </a:p>
          <a:p>
            <a:pPr algn="l"/>
            <a:r>
              <a:rPr lang="ru-RU" dirty="0" smtClean="0"/>
              <a:t>2 Списки заверенные архивом, списки выданных свидетельств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3 Справка казначея о задолженности</a:t>
            </a:r>
            <a:endParaRPr lang="ru-RU" dirty="0" smtClean="0"/>
          </a:p>
          <a:p>
            <a:pPr algn="l"/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 smtClean="0"/>
              <a:t>Рассылка писем с уведомлением. С требованием оплатить        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задолженность и привести участок в надлежащее состояние</a:t>
            </a:r>
          </a:p>
          <a:p>
            <a:pPr algn="l"/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 smtClean="0"/>
              <a:t>Рассылка писем без уведомления !!!</a:t>
            </a:r>
          </a:p>
          <a:p>
            <a:pPr algn="l"/>
            <a:r>
              <a:rPr lang="ru-RU" dirty="0"/>
              <a:t>6</a:t>
            </a:r>
            <a:r>
              <a:rPr lang="ru-RU" dirty="0" smtClean="0"/>
              <a:t> </a:t>
            </a:r>
            <a:r>
              <a:rPr lang="ru-RU" dirty="0" smtClean="0"/>
              <a:t>Объявление в газету о розыске владельцев, пользователей и лиц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имеющих какое либо отношение к земельным участкам</a:t>
            </a:r>
          </a:p>
          <a:p>
            <a:pPr algn="l"/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 smtClean="0"/>
              <a:t>Составить акт обследования участка на предмет отсутствия 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строений посадок и других материальных ценностей за 3 года.</a:t>
            </a:r>
          </a:p>
          <a:p>
            <a:pPr algn="l"/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 smtClean="0"/>
              <a:t>Пригласит инспектора Росреестра для составления акта 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неиспользования земельного участка по целевому назначению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374073"/>
            <a:ext cx="10515600" cy="5715577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9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Рассылка </a:t>
            </a:r>
            <a:r>
              <a:rPr lang="ru-RU" dirty="0">
                <a:solidFill>
                  <a:prstClr val="black"/>
                </a:solidFill>
              </a:rPr>
              <a:t>писем с уведомлением. С требованием оплатить        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задолженность и привести участок в надлежащее состояние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и приглашением на общее собрание на котором будет решаться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вопрос по брошенным участкам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10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Рассылка </a:t>
            </a:r>
            <a:r>
              <a:rPr lang="ru-RU" dirty="0">
                <a:solidFill>
                  <a:prstClr val="black"/>
                </a:solidFill>
              </a:rPr>
              <a:t>писем без уведомления </a:t>
            </a:r>
            <a:r>
              <a:rPr lang="ru-RU" dirty="0" smtClean="0">
                <a:solidFill>
                  <a:prstClr val="black"/>
                </a:solidFill>
              </a:rPr>
              <a:t>!!!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11 </a:t>
            </a:r>
            <a:r>
              <a:rPr lang="ru-RU" dirty="0" smtClean="0">
                <a:solidFill>
                  <a:prstClr val="black"/>
                </a:solidFill>
              </a:rPr>
              <a:t>Объявление в газету о проведении общего собрания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12 </a:t>
            </a:r>
            <a:r>
              <a:rPr lang="ru-RU" dirty="0" smtClean="0">
                <a:solidFill>
                  <a:prstClr val="black"/>
                </a:solidFill>
              </a:rPr>
              <a:t>Проведение общего собрания. Одним пунктов исключение из членов 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общества. Другим пунктом лишение правом пользования, владения 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земельным участком в случае отсутствия зарегистрированного права.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13 </a:t>
            </a:r>
            <a:r>
              <a:rPr lang="ru-RU" dirty="0" smtClean="0">
                <a:solidFill>
                  <a:prstClr val="black"/>
                </a:solidFill>
              </a:rPr>
              <a:t>Объявление в газету о результатах общего собрания.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14 </a:t>
            </a:r>
            <a:r>
              <a:rPr lang="ru-RU" dirty="0" smtClean="0">
                <a:solidFill>
                  <a:prstClr val="black"/>
                </a:solidFill>
              </a:rPr>
              <a:t>Отправка писем с результатами общего собрания.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0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576" y="2202873"/>
            <a:ext cx="10515600" cy="1551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ПРИМЕР ТЕКСТА ПИСЬМА</a:t>
            </a:r>
            <a:br>
              <a:rPr lang="ru-RU" sz="7200" b="1" dirty="0" smtClean="0"/>
            </a:br>
            <a:r>
              <a:rPr lang="ru-RU" sz="7200" b="1" dirty="0"/>
              <a:t/>
            </a:r>
            <a:br>
              <a:rPr lang="ru-RU" sz="7200" b="1" dirty="0"/>
            </a:br>
            <a:r>
              <a:rPr lang="ru-RU" sz="4800" b="1" dirty="0" smtClean="0"/>
              <a:t>ПУНКТ 4-5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0277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3" y="263236"/>
            <a:ext cx="7293634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91246"/>
            <a:ext cx="6096000" cy="582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Общего собрания членов Товарищества, выраженным в протоколе от 23.06.2018 № 3, размер взносов установлен как 31600 рублей.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 протяжении 3 лет Вами взносы не вносились в кассу Товарищества. Заявлений о рассрочке или отсрочке уплаты взносов от Вас в адрес Товарищества не поступало. Таким образом, Вы безосновательно уклоняетесь от исполнения обязанностей члена Товарищества.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Общий размер задолженности перед Товариществом составляет 31600 рублей.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Просим Вас в течение тридцати календарных дней с момента получения настоящей претензии уплатить в кассу Товарищества сумму долга по взносам, в случае отказа в удовлетворении настоящей претензии, или оставления ее без внимания, Товарищество будет вынуждено обратиться в суд с соответствующим иском.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Товарищества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С.Б. Морозов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председателя, Морозов Сергей Борисович, 8 908-99-29-747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взносов осуществляется в офисе на Партизанском проспекте, 58,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6, г. Владивосток, т.: (423) 2454002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данное письмо получено ошибочно, и владелец, указанный в письме, вам не знаком, а также для предотвращения повторного получения данного письма, просим сообщить по телефону 245-40-02.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7999" y="779044"/>
            <a:ext cx="6497783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САДОВОДЧЕСКОЕ НЕКОММЕРЧЕСКОЕ ТОВАРИЩЕСТВО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«ИСКРА-1»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г.Артем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Урочище «Соловей Ключ»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Утверждено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правления садоводческого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Некоммерческого товарищества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№_____ от «___» _________ 2016г.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ПРЕДПИСАНИЕ</a:t>
            </a:r>
            <a:endParaRPr lang="ru-RU" dirty="0"/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Правления садоводческого некоммерческого </a:t>
            </a:r>
            <a:endParaRPr lang="ru-RU" dirty="0"/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товарищества «Искра-1»</a:t>
            </a:r>
            <a:endParaRPr lang="ru-RU" dirty="0"/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Уважаемый Виктор Дмитриевич!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являетесь владельцем участка расположенного по адресу г. Артем урочище «Соловей ключ» СНТ «Искра-1» уч. № 158,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 25:27:010013:177, в связи с этим просим Вас: согласно главы 11 пункту 11.2 Устава СНТ «Искра-1», Земельного кодекса РФ, 66 ФЗ, СанПиН, СНиП, произвести: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Уборку кустарника, сухой травы и бытового мусора, находящегося на территории вашего участка.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Уборку прилегающей территории в радиусе 3м от границ вашего участка.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ливневого желоба глубиной 40 см и удалить кустарник находящийся перед и в месте нахождения ливневой канавы.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214676"/>
            <a:ext cx="6096000" cy="4428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требованиям закона и действующего устава, обязательства должны быть исполнены Вами надлежащим образом в течении 30 дней со дня получения данного письма.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не устранения Вами нарушений, в указанный срок, Председатель СНТ «Искра-1» будет вынужден обратиться в Административную комиссию по надзору за выполнением требований Земельного законодательства РФ, а затем в суд, с возложением на Вас всех судебных издержек.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Правление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5433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                                 __________________________________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			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Садового некоммерческого товарищества      _____________________ Морозов С.Б.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«Искра-1»							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___________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    (Дата)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672861"/>
            <a:ext cx="6096000" cy="55122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САДОВОДЧЕСКОЕ НЕКОММЕРЧЕСКОЕ ТОВАРИЩЕСТВО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«ИСКРА-1»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г.Артем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Урочище «Соловей Ключ»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Утверждено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правления садоводческого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некоммерческого товарищества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 7 от «19» Мая 2018г.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ПРЕДПИСАНИЕ</a:t>
            </a:r>
            <a:endParaRPr lang="ru-RU" dirty="0"/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Правления садоводческого некоммерческого </a:t>
            </a:r>
            <a:endParaRPr lang="ru-RU" dirty="0"/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товарищества «Искра-1»</a:t>
            </a:r>
            <a:endParaRPr lang="ru-RU" dirty="0"/>
          </a:p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Уважаемая Галина Михайловна!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являетесь владельцем участка, расположенного по адресу: г. Артем урочище «Соловей ключ» СНТ «Искра-1» уч. № 338,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 25:27:010013:349, в связи с этим просим Вас: согласно главы 11 пункту 11.2 Устава СНТ «Искра-1», Земельного кодекса РФ, 66 ФЗ, СанПиН, СНиП, произвести: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Уборку кустарника, сухой травы и бытового мусора, находящегося на территории вашего участка.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Уборку прилегающей территории в радиусе 3м от границ вашего участка.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требованиям закона и действующего устава, обязательства должны быть исполнены Вами надлежащим образом в течении 15 дней со дня получения данного письма.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369</Words>
  <Application>Microsoft Office PowerPoint</Application>
  <PresentationFormat>Широкоэкранный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БРОШЕННЫЕ УЧАСТКИ</vt:lpstr>
      <vt:lpstr>Перечень мероприятий</vt:lpstr>
      <vt:lpstr>Презентация PowerPoint</vt:lpstr>
      <vt:lpstr>ПРИМЕР ТЕКСТА ПИСЬМА  ПУНКТ 4-5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ОБЬЯВЛЕНИЕ В ГАЗЕТУ  ПУНКТ 6</vt:lpstr>
      <vt:lpstr>Презентация PowerPoint</vt:lpstr>
      <vt:lpstr>Презентация PowerPoint</vt:lpstr>
      <vt:lpstr>АКТ ОБСЛЕДОВАНИЯ УЧАСТКА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"ХК Интерпрайз"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БРОШЕННЫЕ УЧАСТКИ</dc:title>
  <dc:creator>Сергей Морозов</dc:creator>
  <cp:lastModifiedBy>Сергей Морозов</cp:lastModifiedBy>
  <cp:revision>15</cp:revision>
  <dcterms:created xsi:type="dcterms:W3CDTF">2019-03-01T04:51:28Z</dcterms:created>
  <dcterms:modified xsi:type="dcterms:W3CDTF">2019-03-01T13:22:57Z</dcterms:modified>
</cp:coreProperties>
</file>